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45" r:id="rId5"/>
    <p:sldId id="396" r:id="rId6"/>
    <p:sldId id="405" r:id="rId7"/>
    <p:sldId id="414" r:id="rId8"/>
    <p:sldId id="391" r:id="rId9"/>
    <p:sldId id="348" r:id="rId10"/>
    <p:sldId id="373" r:id="rId11"/>
    <p:sldId id="288" r:id="rId12"/>
    <p:sldId id="364" r:id="rId13"/>
    <p:sldId id="289" r:id="rId14"/>
    <p:sldId id="290" r:id="rId15"/>
    <p:sldId id="395" r:id="rId16"/>
    <p:sldId id="379" r:id="rId17"/>
    <p:sldId id="292" r:id="rId18"/>
    <p:sldId id="413" r:id="rId19"/>
    <p:sldId id="297" r:id="rId20"/>
    <p:sldId id="298" r:id="rId21"/>
    <p:sldId id="299" r:id="rId22"/>
    <p:sldId id="367" r:id="rId23"/>
    <p:sldId id="407" r:id="rId24"/>
    <p:sldId id="354" r:id="rId25"/>
    <p:sldId id="301" r:id="rId26"/>
    <p:sldId id="352" r:id="rId27"/>
    <p:sldId id="382" r:id="rId28"/>
    <p:sldId id="307" r:id="rId29"/>
    <p:sldId id="393" r:id="rId30"/>
    <p:sldId id="409" r:id="rId31"/>
    <p:sldId id="361" r:id="rId32"/>
    <p:sldId id="309" r:id="rId33"/>
    <p:sldId id="411" r:id="rId34"/>
    <p:sldId id="398" r:id="rId35"/>
    <p:sldId id="408" r:id="rId36"/>
    <p:sldId id="389" r:id="rId37"/>
    <p:sldId id="314" r:id="rId38"/>
    <p:sldId id="313" r:id="rId39"/>
    <p:sldId id="318" r:id="rId40"/>
    <p:sldId id="317" r:id="rId41"/>
    <p:sldId id="319" r:id="rId42"/>
    <p:sldId id="320" r:id="rId43"/>
    <p:sldId id="387" r:id="rId44"/>
    <p:sldId id="358" r:id="rId45"/>
    <p:sldId id="324" r:id="rId46"/>
    <p:sldId id="325" r:id="rId47"/>
    <p:sldId id="327" r:id="rId48"/>
    <p:sldId id="328" r:id="rId49"/>
    <p:sldId id="329" r:id="rId50"/>
    <p:sldId id="330" r:id="rId51"/>
    <p:sldId id="333" r:id="rId52"/>
    <p:sldId id="335" r:id="rId53"/>
    <p:sldId id="412" r:id="rId54"/>
    <p:sldId id="336" r:id="rId55"/>
    <p:sldId id="415" r:id="rId56"/>
    <p:sldId id="386" r:id="rId57"/>
    <p:sldId id="341" r:id="rId58"/>
    <p:sldId id="342" r:id="rId59"/>
    <p:sldId id="374" r:id="rId6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ifer Paola Ruiz Rosales" initials="YPRR" lastIdx="1" clrIdx="0">
    <p:extLst>
      <p:ext uri="{19B8F6BF-5375-455C-9EA6-DF929625EA0E}">
        <p15:presenceInfo xmlns:p15="http://schemas.microsoft.com/office/powerpoint/2012/main" userId="Yenifer Paola Ruiz Rosal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458"/>
    <a:srgbClr val="F6B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8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is Mercedes Castillo Leon" userId="db0195d3-9382-49dc-b6c0-342d94b04550" providerId="ADAL" clId="{5BBF540D-AF5A-4A54-B1A5-E82813BF93FD}"/>
    <pc:docChg chg="undo custSel addSld delSld modSld">
      <pc:chgData name="Doris Mercedes Castillo Leon" userId="db0195d3-9382-49dc-b6c0-342d94b04550" providerId="ADAL" clId="{5BBF540D-AF5A-4A54-B1A5-E82813BF93FD}" dt="2026-08-22T14:42:25.211" v="2268" actId="20577"/>
      <pc:docMkLst>
        <pc:docMk/>
      </pc:docMkLst>
      <pc:sldChg chg="modSp mod">
        <pc:chgData name="Doris Mercedes Castillo Leon" userId="db0195d3-9382-49dc-b6c0-342d94b04550" providerId="ADAL" clId="{5BBF540D-AF5A-4A54-B1A5-E82813BF93FD}" dt="2026-08-22T14:42:25.211" v="2268" actId="20577"/>
        <pc:sldMkLst>
          <pc:docMk/>
          <pc:sldMk cId="9981232" sldId="345"/>
        </pc:sldMkLst>
        <pc:spChg chg="mod">
          <ac:chgData name="Doris Mercedes Castillo Leon" userId="db0195d3-9382-49dc-b6c0-342d94b04550" providerId="ADAL" clId="{5BBF540D-AF5A-4A54-B1A5-E82813BF93FD}" dt="2026-08-22T14:42:25.211" v="2268" actId="20577"/>
          <ac:spMkLst>
            <pc:docMk/>
            <pc:sldMk cId="9981232" sldId="345"/>
            <ac:spMk id="2" creationId="{F758C4BB-528F-3DD8-1AE5-D31918FA4451}"/>
          </ac:spMkLst>
        </pc:spChg>
      </pc:sldChg>
      <pc:sldChg chg="modSp del mod">
        <pc:chgData name="Doris Mercedes Castillo Leon" userId="db0195d3-9382-49dc-b6c0-342d94b04550" providerId="ADAL" clId="{5BBF540D-AF5A-4A54-B1A5-E82813BF93FD}" dt="2026-08-22T14:42:14.884" v="2264" actId="47"/>
        <pc:sldMkLst>
          <pc:docMk/>
          <pc:sldMk cId="36036181" sldId="375"/>
        </pc:sldMkLst>
      </pc:sldChg>
      <pc:sldChg chg="modSp add mod">
        <pc:chgData name="Doris Mercedes Castillo Leon" userId="db0195d3-9382-49dc-b6c0-342d94b04550" providerId="ADAL" clId="{5BBF540D-AF5A-4A54-B1A5-E82813BF93FD}" dt="2026-08-12T16:08:33.564" v="2263" actId="6549"/>
        <pc:sldMkLst>
          <pc:docMk/>
          <pc:sldMk cId="15913114" sldId="415"/>
        </pc:sldMkLst>
        <pc:graphicFrameChg chg="mod modGraphic">
          <ac:chgData name="Doris Mercedes Castillo Leon" userId="db0195d3-9382-49dc-b6c0-342d94b04550" providerId="ADAL" clId="{5BBF540D-AF5A-4A54-B1A5-E82813BF93FD}" dt="2026-08-12T16:08:33.564" v="2263" actId="6549"/>
          <ac:graphicFrameMkLst>
            <pc:docMk/>
            <pc:sldMk cId="15913114" sldId="415"/>
            <ac:graphicFrameMk id="3" creationId="{807F4118-892F-D83D-F155-B82AA7085CB5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CF48D7-C8F2-2471-FEB2-C1535B76D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E89BAD-4233-392B-D97F-AF2B0207D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04E751-A891-6CE5-69C1-7EF9913A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55DC47-3744-EB17-97D7-37B3CAD67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A0D2A3-AA8A-6F1A-D9AA-8E344021D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10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CB230-E7CF-DBBE-521B-8520CD15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04605B-1712-509C-E81C-837D08598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C28888-E919-18E8-511D-B81514657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BC9822-3607-B60B-7A10-5C36F586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9BFDF2-7ECE-FBB8-8D3A-E7B167D1E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359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DA2C89-8839-645F-5C8B-DB4B2941C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55EC22-5B2C-29C8-0400-579F879ED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61C762-556A-1B76-FE6C-3231CC31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C968E8-2EF0-ECF5-7028-09BE41E5E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DA23D0-B61D-FCC0-4B03-90E6A3B6F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921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1FDC7-FEAE-567C-99D6-398DC8B37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39B4F5-5494-A2B7-1370-41C1A5F6E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6874AA-47B2-F80A-775E-516B2C918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51AFEB-F772-FDBB-DBF5-6ECEEC10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380B72-7FAB-C33D-B576-36CDB2BD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225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3E3A3-62A6-B76F-431E-9716B65D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82AFD4-3C4B-8F62-3BE5-22E87BC35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4EA6FA-FD48-109E-FD3B-82C6C4D96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D2244B-4FEA-1934-1538-2A7B097B2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939BB7-C8AC-4D97-A65C-F3E3DA32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828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1010C-B611-99B9-ADD4-17DC14D68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73D312-135F-F828-D0BE-42B51DFC0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28D7934-34D0-21C9-2E47-7691FB43A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41A046-721C-CDB6-BED1-72A2766B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D64BDF-1D36-27FB-0372-71797306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581AB5-8C16-19D6-D1E2-601D38676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403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ECEA0-E3E0-E16F-BD52-97EC4AA1C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D3508C-22C9-9CDF-341E-BFE7B83EE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7BBDBF-43B0-44D7-315C-937DC7C13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AAB3229-A64C-424B-CC7E-EE6479F56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1CD851-7F13-6696-7C52-F11F73664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740E32A-825A-9813-690E-D3328CCEA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1899F-92C0-5521-68B5-70D06FB7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63C8109-AF66-4481-2D8E-96D5F9E1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4896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68897-8018-C487-E056-1085BC445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FADCC6-3DED-FF99-F6A3-5C58F04EE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7DF2610-D02F-AE14-0F85-2FB32CE4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DB9E66-A180-7E35-A66C-F8B98034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030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D323BAE-2B1B-5F4E-AE2B-42903BBC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30451B0-0AD7-A2FB-74A3-4429CA3B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750D29-72CB-3929-BD3E-CA2E3589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300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91A0B5-6C18-F2BC-F414-90D0E1928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D566A5-EF7E-C3B9-EBF5-D6B37176F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828134-5C2F-F626-5515-88802592E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9CC93E-AB5E-9D3E-F74C-EA967C3A2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9EBCF4-DB14-5D2A-03F1-6350AC323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F1C64B-8EE7-C477-17F9-616A2E46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961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62210-E87E-B727-AB2A-D0C11ADE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4988CA-15A8-914F-0319-8422A41F4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86292F-522B-CED1-9A71-958C68DEC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623005-30FA-0924-3A52-39D1CCC9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CDA38E-CBF2-E966-C7C0-79C07EDFF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C1898A-180F-D67E-A206-63485BDC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024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4903D88-6B44-2A83-B1EC-0FCD1273E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A928C0-B9AF-998C-13F3-026B6A726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6E9303-161C-2FE3-7B39-3D6D710DD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7316-9A8D-479A-B52C-9FE28F620A27}" type="datetimeFigureOut">
              <a:rPr lang="es-CO" smtClean="0"/>
              <a:t>22/08/2026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E1919-7370-0210-4A07-854044FA2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8A4EAB-ECBA-D28E-CC7D-05C492733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28B4E-B599-4A0F-BD3E-7D365D6D64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739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71434" y="376713"/>
            <a:ext cx="7385209" cy="1552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51367"/>
              </p:ext>
            </p:extLst>
          </p:nvPr>
        </p:nvGraphicFramePr>
        <p:xfrm>
          <a:off x="1214325" y="2179020"/>
          <a:ext cx="10515600" cy="3658441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838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WENDI MELISA ALVAREZ CAICEDO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1,111,741,372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00628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 PROFESIONAL EN ADMINISTRACION DE NEGOCIOS INTERNACIONALES.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ASESORIA Y REPRESENTACION ADUANERA MAISAMAR LOGISTIC SAS – ASISTENTE EN IMPORTACION Y EXPORTACION -  02/01/2024 – 13/06/2024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F758C4BB-528F-3DD8-1AE5-D31918FA4451}"/>
              </a:ext>
            </a:extLst>
          </p:cNvPr>
          <p:cNvSpPr txBox="1"/>
          <p:nvPr/>
        </p:nvSpPr>
        <p:spPr>
          <a:xfrm>
            <a:off x="8226751" y="836997"/>
            <a:ext cx="3118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Fecha de </a:t>
            </a:r>
            <a:r>
              <a:rPr lang="es-CO" sz="1200"/>
              <a:t>actualización 22/08/2026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998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43773" y="138090"/>
            <a:ext cx="8104453" cy="17040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35045"/>
              </p:ext>
            </p:extLst>
          </p:nvPr>
        </p:nvGraphicFramePr>
        <p:xfrm>
          <a:off x="900014" y="2035700"/>
          <a:ext cx="10515600" cy="36854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MONICA ANDREA CABEZAS SEGURA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31.320.972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 ACADÉMICO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COMERCIO EXTERIOR Y TECNOLOGÍA EN LOGISTICA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04/07/2018-ACTUALIDAD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MAGNUM LOGISTICS-DIGITADORA DE IMPORTACIONES- 07/2014-12/2016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123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428650" y="294925"/>
            <a:ext cx="6817645" cy="14334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560209"/>
              </p:ext>
            </p:extLst>
          </p:nvPr>
        </p:nvGraphicFramePr>
        <p:xfrm>
          <a:off x="1017691" y="2110612"/>
          <a:ext cx="10515600" cy="36391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4414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YAMID SALIN CADAVID CASTRO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72.330.106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 ACADÉMICO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1 -  ASISTENTE EN COMERCIO EXTERIOR – 31/03/2017 – ACTUALMENTE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2333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02E5A3-2196-840E-20DA-83A74B74E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65A6A0-8BE4-B4C8-6D7D-42BADED10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308DC71-881B-4EDC-55D0-9DB1942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C94873-86DF-F4F3-B2AA-A2032E46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921758-C220-09E9-66EC-59AF75215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56353B3-0985-C218-6D99-ACCF16494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965D947-DEA2-3EE1-31E0-DA5823B35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5B436705-FE76-C23D-97D6-E08A49EDB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Texto&#10;&#10;Descripción generada automáticamente con confianza media">
            <a:extLst>
              <a:ext uri="{FF2B5EF4-FFF2-40B4-BE49-F238E27FC236}">
                <a16:creationId xmlns:a16="http://schemas.microsoft.com/office/drawing/2014/main" id="{64BD687D-3458-6ED0-7778-48FCD5A5E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428650" y="294925"/>
            <a:ext cx="6817645" cy="14334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806C4C5-5BB5-818C-BC8A-379F12225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655653"/>
              </p:ext>
            </p:extLst>
          </p:nvPr>
        </p:nvGraphicFramePr>
        <p:xfrm>
          <a:off x="1017691" y="2110612"/>
          <a:ext cx="10515600" cy="36391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4414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VERONICA VALERIA CAMARGO MUÑOZ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F 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1,092,525,862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TECNOLOGO EN NEGOCIACION INTERNACIONAL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1 -  AUXILIAR ADUANERO – 17/10/2024 –  15/12/2024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066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954552-BC36-073C-2CBA-A8D74B965F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406866" y="35700"/>
            <a:ext cx="8903205" cy="1926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D874608D-DB24-FEED-01FB-634FF7F2C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803460"/>
              </p:ext>
            </p:extLst>
          </p:nvPr>
        </p:nvGraphicFramePr>
        <p:xfrm>
          <a:off x="838200" y="2292230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913752387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29520058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3479884203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92455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JHONNY GIOMAR CARCAMO RODRIGUEZ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73207359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715673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405196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 NEGOCIOS INTERNACIONALES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061108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1- 25-01-2024-ACTUALIDAD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BDP COLOMBIA S.A.S 01/06/2022-24/01/2024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472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252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34437" y="156357"/>
            <a:ext cx="7224105" cy="15189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900376"/>
              </p:ext>
            </p:extLst>
          </p:nvPr>
        </p:nvGraphicFramePr>
        <p:xfrm>
          <a:off x="1191491" y="1732262"/>
          <a:ext cx="10342864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393297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CRISTIAN ANDRES CANDELO SOLIS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1115450183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TECNOLOGO EN GESTION PORTUARIA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TRADE &amp; BUSINESS S.A.S. – AUXILIAR DE LIBERACIONES – 21/09/2024 – 16/05/2026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ADUANAS CARGO FLASH NIVEL </a:t>
                      </a:r>
                      <a:r>
                        <a:rPr lang="es-CO" sz="1100" b="1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1- 19/05/2026-ACTUALIDAD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723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59CEAE-118E-D59B-103E-73A512C81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3F4A0F-5EB8-AD66-5286-051514F0B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A7D394-CBDC-2EF1-A1B1-3263AF012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40935D-93F4-C8F9-20E1-2016D1D89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7BD989-4679-BE9F-B555-6E0CCB05B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5CCB850-AD28-ED94-AC5E-11612ADE2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5D41413-47D8-539F-C151-7473DA0BB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AF97DD-C372-150B-ACE5-93778FB9E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34437" y="156357"/>
            <a:ext cx="7224105" cy="15189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CE6A4E3-AECC-0C73-085F-ED4434184B6B}"/>
              </a:ext>
            </a:extLst>
          </p:cNvPr>
          <p:cNvGraphicFramePr>
            <a:graphicFrameLocks noGrp="1"/>
          </p:cNvGraphicFramePr>
          <p:nvPr/>
        </p:nvGraphicFramePr>
        <p:xfrm>
          <a:off x="1018755" y="1732262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ÁLVARO CASTILLA PEREZ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73.074.616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ADMINISTRACIÓN DE EMPRESAS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ADUANAS HUBEMAR LTDA-JEFE DE IMPORTACIONES-07/1979-01/1992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ADUANAS HUBEMAR LTDA-GERENTE DE OPERACIONES- 03/1994-01/1999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INTERNACIONAL DE NEGOCIOS Y SERVICIO DE AGENCIA DE ADUANAS-GERENTE DE OFICINA BARRABQUILLA-01/2002-01/1999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EXPOMEX-GERENTE DE OPERACIONES-02/2010-06/2012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ASENCOMEX-AGENTE ADUANERO18/02/2014-22/11/2022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1- 05/12/2022-ACTUALIDAD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950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27421" y="288485"/>
            <a:ext cx="7716928" cy="16225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853120"/>
              </p:ext>
            </p:extLst>
          </p:nvPr>
        </p:nvGraphicFramePr>
        <p:xfrm>
          <a:off x="979988" y="2199518"/>
          <a:ext cx="10515600" cy="3647631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ERICK ALFONSO DE LA HOZ VITOLA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1.051.890.113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5841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PROFESIONAL EN NAVIERA Y PORTUARIA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1 -  AUXILIAR DE ADUANAS– 26/08/2019 – ACTUALMENTE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832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32906" y="86088"/>
            <a:ext cx="7423737" cy="1560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358375"/>
              </p:ext>
            </p:extLst>
          </p:nvPr>
        </p:nvGraphicFramePr>
        <p:xfrm>
          <a:off x="1094603" y="2065592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OLIVIA MARGARITA DE LEON LAURENS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  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22.427.963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ADUANERA -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CURSO  EN COMERCIO EXTERIOR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SAINT GOBAIN DE COLOMBIA S.A-SECRETARIA DE COMERCIO-1978-1992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S.I.A-SUB-GERENTE- 1994-ACTUALIDAD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SUBGERENTE13/03/2014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16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58472" y="114870"/>
            <a:ext cx="6910369" cy="14529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86867"/>
              </p:ext>
            </p:extLst>
          </p:nvPr>
        </p:nvGraphicFramePr>
        <p:xfrm>
          <a:off x="838200" y="1818479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JAVIER ANTONIO ESCORCIA VARGAS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8.638.839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ADMINISTRACIÓN NAVIERA Y PORTUARIA.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MERCO S.A-AUXILIAR DE ADUANAS-05/2017-09/2020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MARITIMA SEABORD-MENSAJERO-11/2016-12/2016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ADUANIMEX S.A NIVEL 1-AUXILIAR DE ADUANAS-03/2010-04/2016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ABC REPECEV S.A NIVEL 1-AUXILIAR DE COMERCIO-07/2005-03/2010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1- 18/02/2022-ACTUALMENTE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882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E2B6E1-ED71-1234-6C35-0570AD91EC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72294" y="120682"/>
            <a:ext cx="7427183" cy="15616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F997D58-64C0-5BCB-7E23-C95D3D615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192770"/>
              </p:ext>
            </p:extLst>
          </p:nvPr>
        </p:nvGraphicFramePr>
        <p:xfrm>
          <a:off x="919149" y="2179020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1439633614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597237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3924129783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858497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CESAR ADEMIR ESTACIO MORENO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CO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71497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231158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INTERNACIONAL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3470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AGENCIA DE ADUANAS CARGO FLASH NIVEL 1- 18/04/2023-ACTUALMENTE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AVIATUR 03/03/2021-04/04/2023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716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36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F9FCE2-0ABE-072C-0095-D1D436C86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AA19F1A-BFF2-074A-58F4-D3AB0149E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F4F4774-ACE9-C8F7-FA7A-3F0DC29B3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0CE84E-D35C-A29D-5689-418092AE7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1E2A05-7636-3B0E-436D-28A3FAF15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6BB8E6-2CD2-D094-0007-129A76E4D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049B23E-2AA0-02B0-A680-0B1153990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1387F69-F6FB-591E-04AD-32123B60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E1736C-320D-A69F-E80A-9964E8616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71434" y="376713"/>
            <a:ext cx="7385209" cy="1552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31FC82A-2BD7-C7E6-72A3-25EEAB518990}"/>
              </a:ext>
            </a:extLst>
          </p:cNvPr>
          <p:cNvGraphicFramePr>
            <a:graphicFrameLocks noGrp="1"/>
          </p:cNvGraphicFramePr>
          <p:nvPr/>
        </p:nvGraphicFramePr>
        <p:xfrm>
          <a:off x="1214325" y="2179020"/>
          <a:ext cx="10515600" cy="385122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838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JAILER ALFREDO ALVAREZ MOLINA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 X        F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84.459.858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00628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 TECNÓLOGA EN PRODUCCIÓN DE CONTENIDOS ANIMADOS PARA SIMULACIÓN DE PROCESOS EMPRESARIALES Y LOGISTICO, PROFESIONAL EN ADMINISTRACIÓN DE EMPRESAS.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AGENCIA DE ADUANAS CARGO FLASH 08/07/2022- ACTUALIDAD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ASERCOL S.A. NIVEL 1 – AUXILIAR DE ADUANAS – 25/01/20215 – 01/06/2019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ASERCOL S.A. NIVEL 1 – ASISTENTE DE ADUANAS – 02/01/2013 – 07/09/2013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ASERCOL S.A. NIVEL 1 – APRENDIZ – 22/06/2012 – 22/12/2012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442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9A4EF-27ED-31EE-6E51-A6AF6C7A8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FA7E4D-95AB-6E06-CD95-9B75C20F7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ACE601-3B86-3A32-F626-E69CA25A6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EB8553-AE8C-9035-81FD-E63C8216A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8B5E80-6BC2-6EFF-73E1-58924FBDD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F42F64C-3AC6-F902-8753-0BC9ED5C7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A242452-69E3-0979-EE5E-73F4835E5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351C31-5053-B359-EB95-6658D663F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39687" y="170845"/>
            <a:ext cx="7216956" cy="1561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A41758F-080D-FC9F-02CF-CEF423A23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5D6D7EA-5680-F910-1C7C-BACE77260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937642"/>
              </p:ext>
            </p:extLst>
          </p:nvPr>
        </p:nvGraphicFramePr>
        <p:xfrm>
          <a:off x="1052785" y="1983863"/>
          <a:ext cx="10515600" cy="4041811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35762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6695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LAURA DANIELA GARCIA HERNANDEZ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1,000,775,591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39095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382137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TECNICO EN COMERCIO INTERNACIONAL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57612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 – ANALISTA IN HOUSE - 20/10/2025-ACTUALIDAD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TYA ASESORIAS – ANALISTA DE OPERACIONES -  25/03/2025 – 16/10/2025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1 - ANALISTA DE IMPORTACIONES – 03/01/2022 – 21/03/2025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311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FCA1EFFC-B747-FE37-BD17-896F644395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778386"/>
              </p:ext>
            </p:extLst>
          </p:nvPr>
        </p:nvGraphicFramePr>
        <p:xfrm>
          <a:off x="1144496" y="1818479"/>
          <a:ext cx="10515600" cy="427014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43585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48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KATIUSCA GOMEZ VERGARA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1140841945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34926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748127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TECNICO PROFESIONAL PROCESOS LOGISTICOS Y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92091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31/10/2022-ACTUALIDAD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SIA TRADE 01/10/2022-12/10/2022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TUVACOL S. A. 10/03/2014-27/07/2022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31A3745B-8960-2477-BAE6-DB6440D6BC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266014" y="165334"/>
            <a:ext cx="6670359" cy="14024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3432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486398" y="210932"/>
            <a:ext cx="7050709" cy="14824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233909"/>
              </p:ext>
            </p:extLst>
          </p:nvPr>
        </p:nvGraphicFramePr>
        <p:xfrm>
          <a:off x="979372" y="1904334"/>
          <a:ext cx="10515600" cy="4337988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43585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48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OGUITH YAMIR GOMEZ DURANGO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1.129.541.199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34926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748127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 ACADÉMICO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CURSO EN INSPECCIÓN DE CONTENEDORES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92091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ACI LOGISTIC LTDA-AUXILIAR OPERATIVO-06/2017-06/2019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AUXILIAR DE ADUANA 08/07/2019-ACTUALIDAD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358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F46751-20F6-5161-EC0A-7C441AB890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32197" y="145515"/>
            <a:ext cx="7638660" cy="16060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D730053-2E2D-F016-6BC3-D4B086F46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877050"/>
              </p:ext>
            </p:extLst>
          </p:nvPr>
        </p:nvGraphicFramePr>
        <p:xfrm>
          <a:off x="1019965" y="2213424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191677973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271998247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2453606984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39106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CARLOS ANDRES GUTIERREZ GARIZABALO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1080022586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835755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756457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TECNÓLOGO EN NEGOCIOS INTERNACIONALES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784407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LOPEZ HERMANOS S.A. NIVEL 1- 09/08/2021-09/02-2022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1- 08/06/2022- ACTUALMENTE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225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578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46877A-967D-C70F-4EDB-BC96D96442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01805" y="53967"/>
            <a:ext cx="8388390" cy="1814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BEB1205-9783-AB07-CB7B-4F4218BD5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386042"/>
              </p:ext>
            </p:extLst>
          </p:nvPr>
        </p:nvGraphicFramePr>
        <p:xfrm>
          <a:off x="907212" y="1814336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DIANIS PAOLA GUZMAN RUDAS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1045741948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PROFESIONAL EN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20/02/2024-ACTUALIDAD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SOLE CARGA 21/05/2021-27/01/2023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847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713070" y="288485"/>
            <a:ext cx="7890359" cy="1659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344307"/>
              </p:ext>
            </p:extLst>
          </p:nvPr>
        </p:nvGraphicFramePr>
        <p:xfrm>
          <a:off x="1056328" y="2235233"/>
          <a:ext cx="10515600" cy="36795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JAIME JIMENEZ GUERRERO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79.697.790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BACHILLERATO ACADÉMICO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12/08/2015-ACTUALIDAD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CS S.A-AUXILIAR DE ADUANAS-02/2008-10/2012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PIVOT SPORT ROPA DEPORTIVA-ADMINISTRADOR VENDEDOR, CONDUCTOR-01/2003-12/2007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80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B3C78-26C0-CF0B-CB0B-984C72C2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67097C9-0908-6850-EBC4-2118C53BE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8614F4-57E4-98A2-7B06-1D1E7BA79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38515F-74FA-E3C2-12C5-7342ED305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628E7F-E24F-B1CB-2275-06EF3E352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1E9A9BD-5E17-8E7B-0027-48C5C676C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3C55C8D-43A4-7523-7AE7-9EBFEA91D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15B244F4-9185-2D9B-5DBB-BD8A4AF82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42635B-85F2-8C44-6D5E-FA2C536ED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713070" y="288485"/>
            <a:ext cx="7890359" cy="1659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DD03997-0DF2-5B36-2C01-43F11DD09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483321"/>
              </p:ext>
            </p:extLst>
          </p:nvPr>
        </p:nvGraphicFramePr>
        <p:xfrm>
          <a:off x="1056328" y="2235233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LEIDY JOHANNA HERNANDEZ GONZALEZ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1,002,209,520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TECNICA PROFESIONAL DE OPERACONES EN COMERCIO EXTERIOR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30/04/2024 - 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755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4E958F-D0D6-8625-54DD-59C245C9A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EF107E-09F6-A1B1-0FB6-E4DD90659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503185-5A82-89AE-B18D-E2E1978A2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314ED-47D6-2E10-38DB-E6610D457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774607-8953-E748-AFE2-6DCAE5EFC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F4E31CA-3C6C-311F-2844-0FD4AE0A6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333477A-B7DB-E3C2-7BC9-3C6217A84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17D4C53C-86AE-F5B1-7901-92D1D9AA2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FE351E-2BCE-22CC-0CD2-1DA2B31622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713070" y="288485"/>
            <a:ext cx="7890359" cy="1659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74B4626-CFA1-95E4-D4A0-63897669CB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411166"/>
              </p:ext>
            </p:extLst>
          </p:nvPr>
        </p:nvGraphicFramePr>
        <p:xfrm>
          <a:off x="1078173" y="2235233"/>
          <a:ext cx="10493755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44188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RICHARD WILLIAM JEREZ NOPE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kern="12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79421592</a:t>
                      </a:r>
                      <a:endParaRPr lang="es-CO" sz="1100" b="1" kern="12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TECNOLOGO EN COMERCIO EXTERIOR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ADUANAMIENTOS IMPORTACIONES Y EXPORTACIONES S.A.S NIVEL 2  11/04/2025  -  18/12/2025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GLOBALCO S.A.S. NIVEL 2 01/04/2024 – 10/04/2025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473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Texto&#10;&#10;Descripción generada automáticamente con confianza media">
            <a:extLst>
              <a:ext uri="{FF2B5EF4-FFF2-40B4-BE49-F238E27FC236}">
                <a16:creationId xmlns:a16="http://schemas.microsoft.com/office/drawing/2014/main" id="{37067293-7C97-37DE-8FCE-1D274011AE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605471" y="181995"/>
            <a:ext cx="6981058" cy="14678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8659F6E-0F12-9769-0AB3-A62E6B819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337391"/>
              </p:ext>
            </p:extLst>
          </p:nvPr>
        </p:nvGraphicFramePr>
        <p:xfrm>
          <a:off x="1215355" y="1704781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207139612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1944039901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036683069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845130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VANESSA LAMBIS CASTRO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FX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22737861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802558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177916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868617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02/01/2023-ACTUALIDAD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TALECTRO INGENIERIA S.A.S. 23/10/2021-25/11/2022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24/09/2015-21/10/2021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LOPEZ HERMANOS S.A. NIVEL UNO ( 1 ) (EN REORGANIZACION) 29/10/2014-30/07/2015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TRASLADOS INTERNACIONALES S A S17/12/2012-30/09/2014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MOVIADUANAS SAS-NIVEL1 24/04/2012-15/12/2012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349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010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75516" y="110762"/>
            <a:ext cx="7217209" cy="1517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690351"/>
              </p:ext>
            </p:extLst>
          </p:nvPr>
        </p:nvGraphicFramePr>
        <p:xfrm>
          <a:off x="838200" y="1717287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ALEXANDER ENRIQUE LARA RODRIGUEZ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72.195.600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PROFESIONAL EN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26/01/2022-ACTUALIDAD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 MARINE OFF SHORE S.A-SUPERVISOR DE OPERACIONES-08/2017-09/2020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COLOMBIA STANDARD LOGISTIC S.A-JEFE DE COMERCIO EXTERIOR-02/2018-02/2019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1-IN HOUSE IMPORTACIONES-08/2012-02/2016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HUBEMAR S.A NIVEL 1-AUXILIAR DE COMERCIO EXTERIOR-06/2015-06/2016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TRANSPORTES SANCHEZ POLO S.A-ASISTENTE DE COMERCIO EXTERIOR- 06/2001-05/2004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25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34ADAA-7853-F255-D29F-97E5A9ADE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78B90E-5AE1-B102-52FE-A10BC6C15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FEA6815-7018-D4E2-EF60-880E7E320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296921-1B32-BA30-7CA0-BEBDBA501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6A61AB-AB62-0F4B-580C-D047227D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A30CEC7-A0F8-CEF9-C4CC-487B7130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0B62263-1391-4D6F-E878-0F05CBD9D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D3E72B0-F656-0035-B5BB-578EDDD30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B6EA7D-503F-92B3-9B67-DEF57242A1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71434" y="376713"/>
            <a:ext cx="7385209" cy="1552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25EBBE9-7808-3231-5A05-AB0DADEAB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762776"/>
              </p:ext>
            </p:extLst>
          </p:nvPr>
        </p:nvGraphicFramePr>
        <p:xfrm>
          <a:off x="1214325" y="2179020"/>
          <a:ext cx="10515600" cy="3658441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838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MARIA ALEXANDRA ALVAREZ RESTREPO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         F X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52,751,731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00628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 TECNOLOGO EN NEGOCIACION INTERNACIONAL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AGENCIA DE ADUANAS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MANPOWER GROUP COLOMCIA – DIGITADOR – 08/11/2021 – 07/03/2022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SIACO– ANALISTA DE IMPORTACIONES – 08/03/2022 – 12/06/2022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20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34B49-FABD-5161-AD7F-EA1E0EE1A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E520ECD-8A8F-EB9C-EDE7-149E7B2E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99E99E-BD32-D18B-A8CD-5EAABEF98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15F2D6C-0C33-E3FF-0358-EAF085B51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E4D953-8790-CDB7-5445-BF55351CD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AF7C658-AFEA-E66D-DD4C-CD0284691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E8D11D49-9282-7B3C-0ACC-D968952D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8876D5-5225-C56E-A741-B4C20977EC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75516" y="110762"/>
            <a:ext cx="7217209" cy="1517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EF2557F-FC8C-A0E5-5B24-30AF0699B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144473"/>
              </p:ext>
            </p:extLst>
          </p:nvPr>
        </p:nvGraphicFramePr>
        <p:xfrm>
          <a:off x="838200" y="1717287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BRAYAN LEON TORRES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1,192,763,415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COMERCIO Y NEGOCIOS INTERNACIONALES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– ANALISTA DE IMPORTACIONE II - 02/05/2025 – 31/12/2025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REHOBOT – AUXILIAR DE ADUANAS – 01/08/2022 – 30/01/2023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8287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9B436-C954-6052-363D-623EA8840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39612B-58B6-03E5-E86C-872F90690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BCD6A3-1521-E6C5-D72C-DF2246AC6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1C58DC-1396-012A-C460-8CE17881C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19FC85-9EF2-148C-04B9-FEA73C60D7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62379D7-1840-6846-729A-5A9C76666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287FF97-B8D1-9CB8-0520-C3681DA5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60A504-E7A2-5D7E-F67E-082F9E3CAA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75516" y="110762"/>
            <a:ext cx="7217209" cy="1517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0539F2C-6037-3E9E-65FE-A0B2AD0646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202895"/>
              </p:ext>
            </p:extLst>
          </p:nvPr>
        </p:nvGraphicFramePr>
        <p:xfrm>
          <a:off x="832513" y="1717287"/>
          <a:ext cx="10521287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71720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OLGA LUCIA MARTINEZ ALTAMAR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1,001,968,061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TECNOLOGO EN GESTION PORTUARIA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INTERLOGISTICA S.A NIVEL 1  27/12/2021-02/01/2023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213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6FC33-008E-4122-45E2-7FC9C2BC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33E9856-3280-812F-AA72-A74ECC25E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A5B29E-D475-DD73-D282-528C97F0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6F8BCC-0830-01F6-1586-F2B96A4C5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08E797-E5A3-D095-E19C-D48C35972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B1B9318-B454-3AFE-E293-E07F248B6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ECE8A65-F699-4B2B-9934-35060597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1B29D9A-1393-17E1-ADE4-FAA6EF5E3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75516" y="110762"/>
            <a:ext cx="7217209" cy="1517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614C171-3BC5-6944-3132-92CFD3668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304035"/>
              </p:ext>
            </p:extLst>
          </p:nvPr>
        </p:nvGraphicFramePr>
        <p:xfrm>
          <a:off x="832513" y="1717287"/>
          <a:ext cx="10521287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71720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CARLOS ALBERTO MARTINEZ COLMENARES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1,019,055,649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TECNICO EN NEGOCIOS INTERNACIONALES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MOVE CARGO SA NIVEL1 – ANALISTA DE IMPORTACIONES IMPO Y EXPO – 20/10/2022 – 04/12/204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MAGNUM LOGISTICO – AUXILIAR DE OPERACIONES TRAMITADOR Y DIGITADOR – 19/02/2017 – 19/12/2018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MAGNUM LOGISTICOS – AUXILIAR DE OPERACIONES Y DIGITADOR IMP Y EXPO – 12/01/2011 – 15/07/2015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521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BB9EF8-F4EB-9794-1E10-ECE9EE65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396990" y="643467"/>
            <a:ext cx="8125071" cy="17083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C16FB2F-4304-90FD-B883-9C6246674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090086"/>
              </p:ext>
            </p:extLst>
          </p:nvPr>
        </p:nvGraphicFramePr>
        <p:xfrm>
          <a:off x="833673" y="2531774"/>
          <a:ext cx="10515600" cy="3667388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DIEGO ANDRES MAYORGA CARDENAS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1,030,612,596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6580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COMERCIO INTERNACIONAL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BIOCIRCULO- 09/02/2021- 06/09/2021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140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593505" y="162037"/>
            <a:ext cx="8118082" cy="1706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095474"/>
              </p:ext>
            </p:extLst>
          </p:nvPr>
        </p:nvGraphicFramePr>
        <p:xfrm>
          <a:off x="1132847" y="1868931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TOM JACKSON MÉNDEZ GONZALEZ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79.985.511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EXTERIOR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12/07/2016-ACTUALIDAD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MALCO S.A-COORDINADOR DE OPERACIONES-11/2008-05/2016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MARTIN CARGO &amp; CIA LTDA-ASISTENTE DE COMERCIO EXTERIOR-01/2007-09/2007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ROYAL CARGO DE COLOMBIA LTDA-COORDINADOR DE EXPORTACIONES-01/2006-01/2007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UPS SCS (COLOMBIA) LTDA-AUXILIAR DE COMERCIO INTERNACIONAL-09/2003-08/2005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6423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02259" y="146386"/>
            <a:ext cx="7289570" cy="1532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777867"/>
              </p:ext>
            </p:extLst>
          </p:nvPr>
        </p:nvGraphicFramePr>
        <p:xfrm>
          <a:off x="838200" y="1863924"/>
          <a:ext cx="10515600" cy="37336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Jesus Salvador Méndez Tapias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1.052.968.657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profesional en comercio internacional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Técnico en comercio exterior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25/10/2016- 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ABC REPECEV-Auxiliar de aduanas-11/2010-04/2013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ABC PEPECEV-Analista de comercio exterior-04/2013-11/2014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S.A-Analista de comercio exterior-01/2015-06/2015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425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428650" y="248115"/>
            <a:ext cx="6875975" cy="1445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304300"/>
              </p:ext>
            </p:extLst>
          </p:nvPr>
        </p:nvGraphicFramePr>
        <p:xfrm>
          <a:off x="1033228" y="1982332"/>
          <a:ext cx="10515600" cy="37336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ANDRES MAURICIO MORA CANTILLO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1.044.423.048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ANÁLISIS Y PROGRAMACIÓN DE COMPUTADORES.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TÉCNICO EN COMERCIO EXTERIOR.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24/08/2021- 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RER KRONOS LTDA NIVEL 1-AUXILIAR DE COMERCIO EXTERIOR-01/2010-12/2013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COMERCIALIZADORA BUFALO S.A.S-COORDINADOR DE OPERACIONES DE BODEGA-01/2014-04/2015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2371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29649" y="156357"/>
            <a:ext cx="7507145" cy="1578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330225"/>
              </p:ext>
            </p:extLst>
          </p:nvPr>
        </p:nvGraphicFramePr>
        <p:xfrm>
          <a:off x="1017691" y="1891154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AUGUSTO RAFAEL MORA RODRIGUEZ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7.471.239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AUXILIAR CONTABLE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29/01/2014- 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SERRANO Y HENAO LTDA-JEFE DE IMPORTACIONES-1981/2000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ALMAGRAN S.A-AUXILIAR DEPARTAMENTO DE ADUANA-1971-1981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198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347530" y="288485"/>
            <a:ext cx="7002535" cy="14723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618243"/>
              </p:ext>
            </p:extLst>
          </p:nvPr>
        </p:nvGraphicFramePr>
        <p:xfrm>
          <a:off x="1120241" y="2179020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JAIRO RAFAEL NOVA SALAZAR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8.739.815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AUXILIAR DE SERVICIO INTER MEDIACIÓN ADUANERA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1 -28/01/2014-ACTUALIDAD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RODAMIENTOS DEL CARIBE-MENSAJERO-5 AÑOS Y MEDIO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ADUANAS AVIA 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262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739671" y="233970"/>
            <a:ext cx="7042945" cy="1480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81281"/>
              </p:ext>
            </p:extLst>
          </p:nvPr>
        </p:nvGraphicFramePr>
        <p:xfrm>
          <a:off x="1077512" y="2072025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LISETH PAOLA OLIVERA RODRIGUEZ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1.044.393.740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25/07/2017- 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CORPORACION CIVICA PLAYA MENDOZA-AUXILIAR DE ARCHIVO-1 AÑO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20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31E73-ACE4-DD24-4C69-69E4658B0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A2D0A7-B6B4-5977-6F5E-34F0BC8EE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2332272-76B2-2EA7-3004-090EF63B3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1B95FA-FA60-9C42-F0A6-5362C559F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686ACC-BBCC-9EE8-E3F1-0D2CDA52F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D60ADF-FF99-E48E-C721-9C18023A2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59B212B-E41D-01B7-DEB5-6AC9E97EB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D88BAD-6FE8-5620-4A8A-51DEA45D9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600999" y="109939"/>
            <a:ext cx="8216965" cy="1777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0FB1A9D-104C-685A-AF42-639F1B145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552D728-AA6F-CF8C-2C88-1676D8271B85}"/>
              </a:ext>
            </a:extLst>
          </p:cNvPr>
          <p:cNvGraphicFramePr>
            <a:graphicFrameLocks noGrp="1"/>
          </p:cNvGraphicFramePr>
          <p:nvPr/>
        </p:nvGraphicFramePr>
        <p:xfrm>
          <a:off x="1046409" y="2080591"/>
          <a:ext cx="1040797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45840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KEYLA MAYRETH ARIAS RIOS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1.234.092.424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RESPONSABLE DEL CÓDIGO ÉTICO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INGENERIA INDUSTRIAL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31/05/2022-ACTUALIDAD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106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739671" y="233970"/>
            <a:ext cx="7042945" cy="1480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078722"/>
              </p:ext>
            </p:extLst>
          </p:nvPr>
        </p:nvGraphicFramePr>
        <p:xfrm>
          <a:off x="1228066" y="2072025"/>
          <a:ext cx="10066153" cy="3718844"/>
        </p:xfrm>
        <a:graphic>
          <a:graphicData uri="http://schemas.openxmlformats.org/drawingml/2006/table">
            <a:tbl>
              <a:tblPr firstRow="1" firstCol="1" bandRow="1"/>
              <a:tblGrid>
                <a:gridCol w="3116586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9035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CESAR AUGUSTO ORTEGA DIAGO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73,187,260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COMERCIO INTERNACIONAL 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 INTERLOGISTICS SAS – GERENTE OPERATIVO – 4 AÑOS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AUANAS SIA TRADE – COORDINADOR DE DUANAS Y OPERACIONES OFICINA CARTAGENA – 4 AÑOS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729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6926889-1BE2-7C09-08EA-ABED03DE6F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151941"/>
              </p:ext>
            </p:extLst>
          </p:nvPr>
        </p:nvGraphicFramePr>
        <p:xfrm>
          <a:off x="1030244" y="2032795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2805911241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1673256720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26818778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837326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IVAN DARIO REALES GOMEZ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72357063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0351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Arial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726702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Arial"/>
                        </a:rPr>
                        <a:t>ESTUDIOS: TECNICO PROFESIONAL EN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553109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22/11/2022- ACTUALIDAD</a:t>
                      </a:r>
                    </a:p>
                    <a:p>
                      <a:pPr lvl="0" algn="l">
                        <a:lnSpc>
                          <a:spcPct val="114999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Arial"/>
                        </a:rPr>
                        <a:t>AGENCIA DE ADUANAS LOPEZ HERMANOS S.A. NIVEL UNI (1) 2018-08-24 HASTA 2022-11-19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44263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A1D79B6-42A3-F46A-9A3A-4915CC5B56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24649" y="267201"/>
            <a:ext cx="6959765" cy="1463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33119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41262" y="235791"/>
            <a:ext cx="7404390" cy="15568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013444"/>
              </p:ext>
            </p:extLst>
          </p:nvPr>
        </p:nvGraphicFramePr>
        <p:xfrm>
          <a:off x="1132847" y="2000352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DIDI TATIANA RÍOS RIASCOS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1.111.774.710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INTERNACIONAL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08/02/2022-ACTUALIDAD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SIDECOMEX S.A-APRENDIZ SENA-02/2021-08/2021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MUNDO CIENTIFICO-ASISTENTE DE GESTIÓN DOCUMENTAL-09/2019-12/2019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277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788780" y="92020"/>
            <a:ext cx="7562435" cy="15900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995256"/>
              </p:ext>
            </p:extLst>
          </p:nvPr>
        </p:nvGraphicFramePr>
        <p:xfrm>
          <a:off x="1055840" y="1883334"/>
          <a:ext cx="10515600" cy="4319162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DAYANA LIZET RODRIGUEZ GAMBOA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52.830.573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INTERNACIONAL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29/09/2021-ACTUALIDAD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FLASH-APRENDIZ SENA- 07/2020-01/2021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 TIME SYSTEM S.A.S-EJECUTIVA COMERCIAL FREELANCE- 08/2019/12/2019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GRUPO CONSTRUCENTER S.A.S- EJECUTIVA COMERCIAL-09/2014-04/25019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SYSTEM SERVICE- GERENTE DISTRITAL DE RELACIONES PUBLICAS-11/2010-10/2013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199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95519" y="226287"/>
            <a:ext cx="7812504" cy="1642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24639"/>
              </p:ext>
            </p:extLst>
          </p:nvPr>
        </p:nvGraphicFramePr>
        <p:xfrm>
          <a:off x="789491" y="2268697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LUIS FERNANDO ROJAS OTERO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1.111.796.241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TECNÓLOGO EN LOGISTICA PORTUARIA Y DEL TRANSPORTE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12/07/2016-ACTUALIDAD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CONSOLCARGO S.A.S-TRAMITADOR-6 MESES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4097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569095" y="250360"/>
            <a:ext cx="7053809" cy="1483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506959"/>
              </p:ext>
            </p:extLst>
          </p:nvPr>
        </p:nvGraphicFramePr>
        <p:xfrm>
          <a:off x="1205698" y="1983842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ZOBEIDA MARGARITA ROSALES DE LEON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22.476.533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ADUANERO- DIRECTIVO(GERENTE O ADMINISTRADORES DPU)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FINANZAS Y RELACIONES INTERNACIONALES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ASIMEX-ASISTENTE DE IMPORTACIONES-08/1998-08/2000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S.I.A-GERENTE-09/2000-ACTUALIDAD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01/02/2014- ACTUALIDAD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8551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17136" y="255518"/>
            <a:ext cx="7824093" cy="1645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086327"/>
              </p:ext>
            </p:extLst>
          </p:nvPr>
        </p:nvGraphicFramePr>
        <p:xfrm>
          <a:off x="1232792" y="2190805"/>
          <a:ext cx="10515600" cy="3755875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JHON JAIRO ROSALES DE LEON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72.357.363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DIRECTIVO (GERENTES O ADMINISTRADORES DPU)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EMPLEADO DE CUMPLIMIENTO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INGENIERO INDUSTRIAL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TÉCNICO PROFESIONAL EN COMERCIO EXTERIOR 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S.I.A-AUXILIAR DE COMERCIO EXTERIOR-01/2004-09/2005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S.I.A-GERENTE COMERCIAL-09/2005-ACTUALIDAD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16/06/2021-ACTUALIDAD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7296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57113" y="119406"/>
            <a:ext cx="7313744" cy="1537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599587"/>
              </p:ext>
            </p:extLst>
          </p:nvPr>
        </p:nvGraphicFramePr>
        <p:xfrm>
          <a:off x="1214325" y="2113188"/>
          <a:ext cx="10515600" cy="4072805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5396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842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NESTOR LAUREANO ROSALES OSORIO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7.458.124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43910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</a:t>
                      </a:r>
                      <a:r>
                        <a:rPr lang="pt-BR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REPRESENTANTE LEGAL. - 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AGENTE ADUANERO- DIRECTIVO(GERENTE O ADMINISTRADORES DPU)</a:t>
                      </a:r>
                      <a:r>
                        <a:rPr lang="pt-BR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- AGENTE ADUANERO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56685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ECONOMISTA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50360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14/09/2017-ACTUALIDAD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COMPAÑÍA TRANSPORTADORA-TRAMITADOR/DESPACHADOR-1993-1984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INTERPUERTOR &amp; CIA LTDA-GERENTE SUCURSAL B/QUILLA-1979-1984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INCOLDA-PROFESOR COMERCIO EXTERIOR-1994-1995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S.I.A-GERENTE-1995-ACTUALIDAD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0711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543259" y="193549"/>
            <a:ext cx="7968209" cy="16753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781491"/>
              </p:ext>
            </p:extLst>
          </p:nvPr>
        </p:nvGraphicFramePr>
        <p:xfrm>
          <a:off x="1132847" y="2062480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JAIME ENRIQUE SANDOVAL CASTRO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8.770.128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BACHILLER INDUSTRIAL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 FLASH LTDA S.I.A-AUXILIAR DE ADUANAS-1996-HASTA LA 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28/02/2014-ACTUALIDAD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65597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96359" y="288485"/>
            <a:ext cx="7260284" cy="1526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04880"/>
              </p:ext>
            </p:extLst>
          </p:nvPr>
        </p:nvGraphicFramePr>
        <p:xfrm>
          <a:off x="757980" y="2037817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DIEGO ALEJANDRO SOTO SANDOVAL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1,005,820,346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TECNÓLOGO EN GESTION DE MERCADEO INTERNACIONAL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24/03/2026-ACTUALIDAD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PROFESIONAL SAS NIVEL 1 – AUXILAR DE OFICINA – 05/07/2022 – 30/06/2023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430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E8EED-A35D-CD3A-9C37-B83C98FBE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C24D7C-80AC-2A1E-1DD4-60C7C4752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37A1B2-EFB0-9528-EA48-082B639F0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6C5139-8FB7-6644-B8FA-E5AD1A826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46890B-8E86-4D6F-BE38-B405EEF2C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8EAA5D6-EA06-427B-CA2A-4BE9764AB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EA20933A-6BB4-A37D-0DFD-5AAF880BB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DB4860-4A8E-969D-145A-67954C4AF3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600999" y="109939"/>
            <a:ext cx="8216965" cy="1777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53393B7-2D2E-707C-05F2-914CE7767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4DDB133-D01B-751B-7BFC-844BBB638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696972"/>
              </p:ext>
            </p:extLst>
          </p:nvPr>
        </p:nvGraphicFramePr>
        <p:xfrm>
          <a:off x="1046409" y="2080591"/>
          <a:ext cx="1040797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45840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CARLOS ALFONSO ARIZALA ANDRADE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       F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16,502,655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Media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ASECOMEXT SAS ASESORIAS EN COMERCIO EXTERIOR 02/02/20215 – 09/07/2021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1178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92AEB-0982-45D6-62D2-4AAD13A6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4EBF7D-8527-2071-CD11-8C7EE66C1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780EDF-EE7B-450C-3EDA-1D4CC6D60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25E638-441C-11BD-BBF4-0105A0E7E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C71B70-2977-B3BC-2172-242313328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0236912-883C-F0EB-46F9-CADBB2E87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E43CE98D-724E-391A-D299-80DDB5591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F6975611-718B-79AE-286E-DC7C951FA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9246FBB-2C2E-51CD-6882-80A3129720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96359" y="288485"/>
            <a:ext cx="7260284" cy="1526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0DF32B2-0454-4E5B-C281-F8BE0F035856}"/>
              </a:ext>
            </a:extLst>
          </p:cNvPr>
          <p:cNvGraphicFramePr>
            <a:graphicFrameLocks noGrp="1"/>
          </p:cNvGraphicFramePr>
          <p:nvPr/>
        </p:nvGraphicFramePr>
        <p:xfrm>
          <a:off x="757980" y="2037817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ANA MAYERNY STAND BARRIOS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1.129.582.277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TECNÓLOGO EN NEGOCIACIÓN INTERNACIONAL 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28/02/2022-ACTUALIDAD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LOPEZ HNOS S.A NICEL 1-AUXILIAR DE IMPORTACIONES Y EXPORTACIONES-6MESES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3595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17684" y="288485"/>
            <a:ext cx="7611188" cy="16003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099494"/>
              </p:ext>
            </p:extLst>
          </p:nvPr>
        </p:nvGraphicFramePr>
        <p:xfrm>
          <a:off x="1214325" y="2167652"/>
          <a:ext cx="10515600" cy="3999376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JOSE SEGUNDO SUAREZ MOTTA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16.468.299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ADMINISTRADOR DE EMPRESAS. MAESTRÍA EN ADMINISTRACIÓN DE EMPRESAS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02/12/2014-ACTUALIDAD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ALMAVIVA S.A-JEFE DE COMERCIO EXTERIOR-08/1970-03/1995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ALOCCIDENTE S.A-JEFE DE COMERCIO EXTERIOR-06/1995-12/2001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VALLEY CUSTOMS S.A NIVEL 1-05/2004-08/2014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8881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7A3009-E2A6-A8B1-AD88-4B48DA328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CBD2C93-B936-C5DC-A18D-8DEFE0D0D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2CDEF15-5D99-428D-6AD6-610EFA3E6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C24DA7-D9A7-613A-EC27-EA496298F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4653ED-7AF2-B61A-CFB5-D9467BFED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DDC400-17A1-FD0F-7AC4-DF5E5ED4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6804C51-FF3A-F06C-1FBA-959D988E1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E2EADBA-E766-0B53-1954-E5989BFF0E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0762FA2-A847-571D-7480-DBC1753AC0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017684" y="288485"/>
            <a:ext cx="7611188" cy="16003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07F4118-892F-D83D-F155-B82AA7085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174633"/>
              </p:ext>
            </p:extLst>
          </p:nvPr>
        </p:nvGraphicFramePr>
        <p:xfrm>
          <a:off x="1214325" y="2167652"/>
          <a:ext cx="10515600" cy="36795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CESAR VERGARA GOMEZ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X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200" kern="12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80,251,145</a:t>
                      </a:r>
                      <a:endParaRPr lang="es-CO" sz="1200" kern="12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TECNOLOGO EN ACTIVIDAD FISICA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 06-08-2026 -ACTUALIDAD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kern="12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CGOOD SAS – AUXILIAR LOGISTICO – 28/10/2019 – 05/04/2021</a:t>
                      </a:r>
                      <a:endParaRPr lang="es-CO" sz="1100" b="1" kern="12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ALMAVIVA S.A- AUXILIAR DE TRAMITES LOGISTICOS Y DE ADUANA – 01/09/2017 – 15/09/2019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31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339215" y="318156"/>
            <a:ext cx="6893341" cy="14493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/>
        </p:nvGraphicFramePr>
        <p:xfrm>
          <a:off x="1214325" y="1916418"/>
          <a:ext cx="10515600" cy="3999376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RICARDO VERGARA VIVAS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16.770.368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08/09/2016- 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VALLEY CUSTOMS SIA S.A-COORDINADORE DE EXPORTACIONES E IMPORTACIONES-12/2007-04/2016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VALLEY CARGO S.A-ASISTENTE TRAFICO AÉREO-08/2007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ASEIMPEX LTDA-ASISTENTE DE IMPORTACIONES Y EXPORTACIONES- 05/2004-12/2006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9271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51937" y="318727"/>
            <a:ext cx="6775545" cy="1424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681942"/>
              </p:ext>
            </p:extLst>
          </p:nvPr>
        </p:nvGraphicFramePr>
        <p:xfrm>
          <a:off x="669277" y="2015110"/>
          <a:ext cx="10515600" cy="36854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WILMER VILLADIEGO BELFORD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9.147.751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ANÁLISIS Y PROGRAMACIÓN DE SISTEMAS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TÉCNICO EN MANTENIMIENTO DE COMPUTADORES.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09/09/2016-.ACTUALIDAD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OCEANOS S.A-OPERARIO-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COMISIONES URIBES-MENSAJERO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7108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85303" y="230685"/>
            <a:ext cx="7791585" cy="1638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666261"/>
              </p:ext>
            </p:extLst>
          </p:nvPr>
        </p:nvGraphicFramePr>
        <p:xfrm>
          <a:off x="1006343" y="2099616"/>
          <a:ext cx="10515600" cy="3687473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4414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Diana Del Carmen Villar Simmonds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32.802.581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11/04/2017-ACTUALIDAD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ABC REPECEV NIVEL 1-AUXILIAR DE COMERCIO EXTERIOR- 4 AÑOS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2725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CFC63B-7799-F19D-EDF1-02AD61F85C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945833" y="478505"/>
            <a:ext cx="7678849" cy="16145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944636A-056D-4BBF-FD57-62667308C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114510"/>
              </p:ext>
            </p:extLst>
          </p:nvPr>
        </p:nvGraphicFramePr>
        <p:xfrm>
          <a:off x="838200" y="2179020"/>
          <a:ext cx="10515600" cy="36391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2537942982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582118425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2478380"/>
                    </a:ext>
                  </a:extLst>
                </a:gridCol>
              </a:tblGrid>
              <a:tr h="54414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057570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LINA MARCELA VOLPE BOHORQUEZ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1193044077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6352058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352681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TÉCNICO EN OPERACIONES DE COMERCIO EXTERIOR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50043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22-08-2023-ACTUALIDAD</a:t>
                      </a: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20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062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670670" y="288485"/>
            <a:ext cx="8010938" cy="1684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466740"/>
              </p:ext>
            </p:extLst>
          </p:nvPr>
        </p:nvGraphicFramePr>
        <p:xfrm>
          <a:off x="1214325" y="2329821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BIANCA ISABEL BATISTA GOMEZ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1.047.380.792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TECNICO EN COMERCIO INTERNACIONAL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25/06/2022-ACTUALMENTE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01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B659B1-512B-32A6-FDE2-08AEF3534E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1840154" y="196666"/>
            <a:ext cx="7630703" cy="16044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62DCF97-4EBF-3F29-C683-0C64DB3DC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312609"/>
              </p:ext>
            </p:extLst>
          </p:nvPr>
        </p:nvGraphicFramePr>
        <p:xfrm>
          <a:off x="1082727" y="2089570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3853726203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1049240948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288746461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620353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WEENDY PAOLA BRAY MUÑOZ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1001996032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991875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962256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TECNICO POR COMPETENCIAS DE AUXILIAR DE ADUANAS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147069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07/12/2023-ACTUALIDAD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 MOTION LOGISTICS S.A.S 13/06/2022-13/06/2023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317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5281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824FF3-154B-B21E-ADB1-333B7FFB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108850" y="237432"/>
            <a:ext cx="7759495" cy="1631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609B950-49CF-F242-243E-8ED3EC0B9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875981"/>
              </p:ext>
            </p:extLst>
          </p:nvPr>
        </p:nvGraphicFramePr>
        <p:xfrm>
          <a:off x="919202" y="2060471"/>
          <a:ext cx="10515600" cy="3679590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4290687498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79726379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1171464490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67788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SARA PATRICIA BUSTAMANTE OROZCO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CO" sz="1100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 X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45.520.740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514186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AGENTE ADUANERO 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398583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AUXILIAR EN COMERCIO EXTERIOR </a:t>
                      </a: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42010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LTDA NIVEL 1 -  REPRESENTANTE SUCURSAL CARTAGENA – 01/07/2004 –ACTUALMENTE </a:t>
                      </a: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A.D IMPOREXPORT LTDA - SECRETARIA AUXILIAR-04/2002-07/2003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rgbClr val="114458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35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07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7A3FDC9-E874-A6F4-173D-20E91BB0D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865653"/>
              </p:ext>
            </p:extLst>
          </p:nvPr>
        </p:nvGraphicFramePr>
        <p:xfrm>
          <a:off x="838200" y="1868931"/>
          <a:ext cx="10515600" cy="3631307"/>
        </p:xfrm>
        <a:graphic>
          <a:graphicData uri="http://schemas.openxmlformats.org/drawingml/2006/table">
            <a:tbl>
              <a:tblPr firstRow="1" firstCol="1" bandRow="1"/>
              <a:tblGrid>
                <a:gridCol w="3566033">
                  <a:extLst>
                    <a:ext uri="{9D8B030D-6E8A-4147-A177-3AD203B41FA5}">
                      <a16:colId xmlns:a16="http://schemas.microsoft.com/office/drawing/2014/main" val="913752387"/>
                    </a:ext>
                  </a:extLst>
                </a:gridCol>
                <a:gridCol w="1004895">
                  <a:extLst>
                    <a:ext uri="{9D8B030D-6E8A-4147-A177-3AD203B41FA5}">
                      <a16:colId xmlns:a16="http://schemas.microsoft.com/office/drawing/2014/main" val="295200582"/>
                    </a:ext>
                  </a:extLst>
                </a:gridCol>
                <a:gridCol w="5944672">
                  <a:extLst>
                    <a:ext uri="{9D8B030D-6E8A-4147-A177-3AD203B41FA5}">
                      <a16:colId xmlns:a16="http://schemas.microsoft.com/office/drawing/2014/main" val="3479884203"/>
                    </a:ext>
                  </a:extLst>
                </a:gridCol>
              </a:tblGrid>
              <a:tr h="53625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HOJA DE VIDA</a:t>
                      </a:r>
                      <a:endParaRPr lang="es-CO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92455"/>
                  </a:ext>
                </a:extLst>
              </a:tr>
              <a:tr h="798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 COMPLETO: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MIGUEL ANGEL CABALLERO CHAVEZ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SEXO: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</a:t>
                      </a: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X</a:t>
                      </a:r>
                      <a:r>
                        <a:rPr lang="es-CO" sz="11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F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CEDULA: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1045723710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715673"/>
                  </a:ext>
                </a:extLst>
              </a:tr>
              <a:tr h="429722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ROL: Auxiliar Aduanero</a:t>
                      </a: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s-CO" sz="1100" b="1" dirty="0">
                          <a:solidFill>
                            <a:srgbClr val="11445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Auxiliar Aduanero</a:t>
                      </a:r>
                      <a:endParaRPr lang="es-CO" dirty="0">
                        <a:solidFill>
                          <a:srgbClr val="114458"/>
                        </a:solidFill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405196"/>
                  </a:ext>
                </a:extLst>
              </a:tr>
              <a:tr h="442089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ESTUDIOS: PROFESIONAL EN  NEGOCIOS INTERNACIONALES</a:t>
                      </a:r>
                      <a:endParaRPr lang="es-CO" sz="11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061108"/>
                  </a:ext>
                </a:extLst>
              </a:tr>
              <a:tr h="140726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EXPERIENCIA: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AGENCIA DE ADUANAS CARGO FLASH NIVEL 1- 13/02/2023-ACTUALIDAD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O" sz="11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DIABETRICS HEALTHCARE S. A. S. 06/07/2021-02/02/2023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CO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777" marR="667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472466"/>
                  </a:ext>
                </a:extLst>
              </a:tr>
            </a:tbl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BF35D26B-CBCE-7A68-4740-841CC6581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4" t="2971" r="8975" b="83288"/>
          <a:stretch/>
        </p:blipFill>
        <p:spPr bwMode="auto">
          <a:xfrm>
            <a:off x="2273745" y="274988"/>
            <a:ext cx="6922567" cy="13845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02505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A75C9D67491EC4D8D88EE1FC5E5F15A" ma:contentTypeVersion="3" ma:contentTypeDescription="Crear nuevo documento." ma:contentTypeScope="" ma:versionID="1c320901a4758af0ca7c4108e7b662de">
  <xsd:schema xmlns:xsd="http://www.w3.org/2001/XMLSchema" xmlns:xs="http://www.w3.org/2001/XMLSchema" xmlns:p="http://schemas.microsoft.com/office/2006/metadata/properties" xmlns:ns3="579aef18-181c-48be-a050-408440c24206" targetNamespace="http://schemas.microsoft.com/office/2006/metadata/properties" ma:root="true" ma:fieldsID="15a8914c5926ac599bb79bb6b8c6d4f2" ns3:_="">
    <xsd:import namespace="579aef18-181c-48be-a050-408440c242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aef18-181c-48be-a050-408440c242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2B5C2C-616D-412B-9D24-4F6F5DD468D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579aef18-181c-48be-a050-408440c24206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76D8F1D-F5EE-4E35-A131-349EE9998A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58370F-C02D-410E-9FBC-CB32F5DFD8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aef18-181c-48be-a050-408440c242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9143</TotalTime>
  <Words>3381</Words>
  <Application>Microsoft Office PowerPoint</Application>
  <PresentationFormat>Panorámica</PresentationFormat>
  <Paragraphs>731</Paragraphs>
  <Slides>56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Yeimis Plata Barrios</dc:creator>
  <cp:lastModifiedBy>Doris Mercedes Castillo Leon</cp:lastModifiedBy>
  <cp:revision>144</cp:revision>
  <dcterms:created xsi:type="dcterms:W3CDTF">2022-06-10T20:09:12Z</dcterms:created>
  <dcterms:modified xsi:type="dcterms:W3CDTF">2026-08-22T14:42:32Z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0x0101004A75C9D67491EC4D8D88EE1FC5E5F15A</vt:lpwstr>
  </property>
</Properties>
</file>